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"/>
  </p:notesMasterIdLst>
  <p:handoutMasterIdLst>
    <p:handoutMasterId r:id="rId5"/>
  </p:handoutMasterIdLst>
  <p:sldIdLst>
    <p:sldId id="300" r:id="rId2"/>
    <p:sldId id="27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79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768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D8AC7-2A47-4ACA-BBB1-D693E8E51FBC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786DE-A07C-4297-AC12-E73E59F93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8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526850" y="0"/>
            <a:ext cx="8312350" cy="5715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2800" kern="0" smtClean="0">
                <a:solidFill>
                  <a:srgbClr val="FF0000"/>
                </a:solidFill>
              </a:rPr>
              <a:t>Proposito 61b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2800" kern="0" smtClean="0">
                <a:solidFill>
                  <a:srgbClr val="FF0000"/>
                </a:solidFill>
              </a:rPr>
              <a:t>Actividad Inicial</a:t>
            </a:r>
            <a:endParaRPr lang="es-ES_tradnl" sz="2800" kern="0" smtClean="0"/>
          </a:p>
          <a:p>
            <a:r>
              <a:rPr lang="es-ES_tradnl" sz="2400" kern="0" smtClean="0"/>
              <a:t>Copy and determine where the following activities take place using the choices below:</a:t>
            </a:r>
          </a:p>
          <a:p>
            <a:pPr marL="0" indent="0" algn="ctr">
              <a:buFont typeface="Wingdings" pitchFamily="2" charset="2"/>
              <a:buNone/>
            </a:pPr>
            <a:r>
              <a:rPr lang="es-ES_tradnl" sz="2400" kern="0" smtClean="0">
                <a:solidFill>
                  <a:srgbClr val="7030A0"/>
                </a:solidFill>
              </a:rPr>
              <a:t>Antes de las clases-- Durante las clases--Después de las clases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Prestan atención cuando la profesora habla.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Regresan 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Van a pie a la escuela. Su casa esta cerca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Levantan la mano cuando tienen una pregunta.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Envían un correo electrónico.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Miran un DVD.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Toman un examen.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kern="0" smtClean="0"/>
              <a:t>Hablan con una amiga en su móvil.</a:t>
            </a:r>
            <a:endParaRPr lang="es-ES_tradnl" sz="2400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54188" y="0"/>
            <a:ext cx="7313612" cy="6858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kern="0" dirty="0" smtClean="0"/>
              <a:t>18/04/18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02095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9600"/>
            <a:ext cx="8305800" cy="4114800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/>
              <a:t>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/>
              <a:t> </a:t>
            </a:r>
            <a:r>
              <a:rPr lang="en-US" u="sng" dirty="0" err="1"/>
              <a:t>Ejericicio</a:t>
            </a:r>
            <a:r>
              <a:rPr lang="en-US" u="sng" dirty="0"/>
              <a:t> 3</a:t>
            </a:r>
            <a:r>
              <a:rPr lang="en-US" dirty="0"/>
              <a:t> p. 98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99 (1-9)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99 (1-6)</a:t>
            </a:r>
            <a:r>
              <a:rPr lang="en-US" i="1" dirty="0"/>
              <a:t> </a:t>
            </a:r>
            <a:r>
              <a:rPr lang="en-US" i="1" dirty="0" err="1"/>
              <a:t>porque</a:t>
            </a:r>
            <a:r>
              <a:rPr lang="en-US" i="1" dirty="0"/>
              <a:t>=because</a:t>
            </a:r>
            <a:endParaRPr lang="en-US" dirty="0"/>
          </a:p>
          <a:p>
            <a:r>
              <a:rPr lang="en-US" sz="2800" dirty="0" smtClean="0"/>
              <a:t>SIGN </a:t>
            </a:r>
            <a:r>
              <a:rPr lang="en-US" sz="2800" u="sng" dirty="0" smtClean="0"/>
              <a:t>RUBRIC: </a:t>
            </a:r>
            <a:r>
              <a:rPr lang="en-US" sz="2800" u="sng" dirty="0" err="1" smtClean="0"/>
              <a:t>Mi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horario</a:t>
            </a:r>
            <a:r>
              <a:rPr lang="en-US" sz="2800" u="sng" smtClean="0"/>
              <a:t> </a:t>
            </a:r>
            <a:r>
              <a:rPr lang="en-US" sz="2800" smtClean="0"/>
              <a:t>by THURSDAY</a:t>
            </a:r>
            <a:r>
              <a:rPr lang="en-US" sz="2800" dirty="0" smtClean="0"/>
              <a:t>!!</a:t>
            </a:r>
            <a:endParaRPr lang="en-US" sz="2800" dirty="0"/>
          </a:p>
          <a:p>
            <a:r>
              <a:rPr lang="en-US" altLang="en-US" sz="2800" b="1" dirty="0" smtClean="0"/>
              <a:t>QUIZ </a:t>
            </a:r>
            <a:r>
              <a:rPr lang="en-US" altLang="en-US" sz="2800" b="1" dirty="0"/>
              <a:t>2: CAP. 3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is </a:t>
            </a:r>
            <a:r>
              <a:rPr lang="en-US" altLang="en-US" sz="2800" dirty="0" smtClean="0"/>
              <a:t>FRIDAY</a:t>
            </a:r>
            <a:r>
              <a:rPr lang="en-US" altLang="en-US" sz="2800" dirty="0" smtClean="0"/>
              <a:t>!!</a:t>
            </a:r>
            <a:endParaRPr lang="en-US" altLang="en-US" sz="2800" dirty="0" smtClean="0"/>
          </a:p>
          <a:p>
            <a:pPr lvl="1"/>
            <a:r>
              <a:rPr lang="en-US" altLang="en-US" sz="2400" dirty="0" smtClean="0"/>
              <a:t> </a:t>
            </a:r>
            <a:r>
              <a:rPr lang="en-US" altLang="en-US" sz="2400" dirty="0"/>
              <a:t>(Study </a:t>
            </a:r>
            <a:r>
              <a:rPr lang="en-US" altLang="en-US" sz="2400" dirty="0" smtClean="0"/>
              <a:t>Textbook p</a:t>
            </a:r>
            <a:r>
              <a:rPr lang="en-US" altLang="en-US" sz="2400" dirty="0"/>
              <a:t>. </a:t>
            </a:r>
            <a:r>
              <a:rPr lang="en-US" altLang="en-US" sz="2400" dirty="0" smtClean="0"/>
              <a:t>96-99)</a:t>
            </a:r>
            <a:endParaRPr lang="en-US" altLang="en-US" sz="2400" dirty="0"/>
          </a:p>
          <a:p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133600"/>
            <a:ext cx="7313612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61b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43000" y="-533400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2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35212</TotalTime>
  <Words>150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PowerPoint Presentation</vt:lpstr>
      <vt:lpstr>Tarea # 61b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97</cp:revision>
  <cp:lastPrinted>2016-04-18T21:53:19Z</cp:lastPrinted>
  <dcterms:created xsi:type="dcterms:W3CDTF">2010-10-01T20:42:12Z</dcterms:created>
  <dcterms:modified xsi:type="dcterms:W3CDTF">2018-04-18T18:49:05Z</dcterms:modified>
</cp:coreProperties>
</file>